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Source Code Pro"/>
      <p:regular r:id="rId16"/>
      <p:bold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5f6e5f817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5f6e5f817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EBRAHIM</a:t>
            </a:r>
            <a:endParaRPr b="1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EMIN</a:t>
            </a:r>
            <a:endParaRPr b="1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EMIN</a:t>
            </a:r>
            <a:endParaRPr b="1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5f6e5f8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5f6e5f8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EMIN</a:t>
            </a:r>
            <a:endParaRPr b="1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	SIKANDAR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Test topic knowledge with peers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Quiz formats:</a:t>
            </a:r>
            <a:endParaRPr b="1"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True/False</a:t>
            </a:r>
            <a:endParaRPr b="1"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Multiple choice</a:t>
            </a:r>
            <a:endParaRPr b="1"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Short answer/ essay question</a:t>
            </a:r>
            <a:endParaRPr b="1"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Fill in the blank</a:t>
            </a:r>
            <a:endParaRPr b="1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5f6e5f81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5f6e5f81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SIKANDAR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Improve your notes</a:t>
            </a:r>
            <a:endParaRPr b="1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Study groups provide an excellent means for students to compare class lecture notes.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Comparing notes allows students to fill in any information or important concepts they may have missed during lecture.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Sharing talents</a:t>
            </a:r>
            <a:endParaRPr b="1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Since everyone has individual talents and unique insights, group members can learn from each other.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Study groups provides students an opportunity to benefit from the talents and knowledge of the other group members.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Support system</a:t>
            </a:r>
            <a:endParaRPr b="1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School can be very stressful stressful, so it is advantageous to seek support from people in similar situations that can provide you support.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Joining or forming a study group is a great way to give and receive motivation and support from fellow students and group members.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you become sick or are unable to attend class, you can get notes from members of your study group.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5f6e5f81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5f6e5f81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EBRAHIM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5f6e5f81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5f6e5f81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DEVANTE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" sz="1400">
                <a:latin typeface="Source Code Pro"/>
                <a:ea typeface="Source Code Pro"/>
                <a:cs typeface="Source Code Pro"/>
                <a:sym typeface="Source Code Pro"/>
              </a:rPr>
              <a:t>StudyDrive</a:t>
            </a:r>
            <a:endParaRPr sz="1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" sz="1400">
                <a:latin typeface="Source Code Pro"/>
                <a:ea typeface="Source Code Pro"/>
                <a:cs typeface="Source Code Pro"/>
                <a:sym typeface="Source Code Pro"/>
              </a:rPr>
              <a:t>StuDocu</a:t>
            </a:r>
            <a:endParaRPr sz="1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" sz="1400">
                <a:latin typeface="Source Code Pro"/>
                <a:ea typeface="Source Code Pro"/>
                <a:cs typeface="Source Code Pro"/>
                <a:sym typeface="Source Code Pro"/>
              </a:rPr>
              <a:t>OneClass</a:t>
            </a:r>
            <a:endParaRPr sz="1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" sz="1400">
                <a:latin typeface="Source Code Pro"/>
                <a:ea typeface="Source Code Pro"/>
                <a:cs typeface="Source Code Pro"/>
                <a:sym typeface="Source Code Pro"/>
              </a:rPr>
              <a:t>Allow document sharing for particular institutions and their courses</a:t>
            </a:r>
            <a:endParaRPr sz="1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○"/>
            </a:pPr>
            <a:r>
              <a:rPr lang="en" sz="1400">
                <a:latin typeface="Source Code Pro"/>
                <a:ea typeface="Source Code Pro"/>
                <a:cs typeface="Source Code Pro"/>
                <a:sym typeface="Source Code Pro"/>
              </a:rPr>
              <a:t>Support commenting on and rating documents</a:t>
            </a:r>
            <a:endParaRPr sz="1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○"/>
            </a:pPr>
            <a:r>
              <a:rPr lang="en" sz="1400">
                <a:latin typeface="Source Code Pro"/>
                <a:ea typeface="Source Code Pro"/>
                <a:cs typeface="Source Code Pro"/>
                <a:sym typeface="Source Code Pro"/>
              </a:rPr>
              <a:t>OneClass has credit/reward system</a:t>
            </a:r>
            <a:endParaRPr sz="1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5f6e5f817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5f6e5f81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DEVANTE</a:t>
            </a:r>
            <a:endParaRPr b="1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</a:pPr>
            <a:r>
              <a:rPr lang="en" sz="14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How will the service operate?</a:t>
            </a:r>
            <a:endParaRPr sz="14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</a:pPr>
            <a:r>
              <a:rPr lang="en" sz="14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Subscription model enabling more features</a:t>
            </a:r>
            <a:endParaRPr sz="14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</a:pPr>
            <a:r>
              <a:rPr lang="en" sz="14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Create notes for a particular subject</a:t>
            </a:r>
            <a:endParaRPr sz="14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</a:pPr>
            <a:r>
              <a:rPr lang="en" sz="14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Ad revenue</a:t>
            </a:r>
            <a:endParaRPr sz="14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</a:pPr>
            <a:r>
              <a:rPr lang="en" sz="14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Run ads between quiz rounds</a:t>
            </a:r>
            <a:endParaRPr sz="14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</a:pPr>
            <a:r>
              <a:rPr lang="en" sz="14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Preventing solution sharing/academic misconduct</a:t>
            </a:r>
            <a:endParaRPr sz="14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</a:pPr>
            <a:r>
              <a:rPr lang="en" sz="14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Utilize anti-plagiarism API</a:t>
            </a:r>
            <a:endParaRPr sz="14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Buddy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Problem Statement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Project Description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Background and Design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Existing Services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System Evaluation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442450" y="453525"/>
            <a:ext cx="8163300" cy="42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Code Pro"/>
              <a:buChar char="-"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Many students struggle with academia throughout their college/university life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Code Pro"/>
              <a:buChar char="-"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Students find it difficult to excel in a course where they feel lost or need extra help for certain topics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Code Pro"/>
              <a:buChar char="-"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Study groups have been proven to help students understand and learn difficult concepts presented in class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202025" y="1585375"/>
            <a:ext cx="3064500" cy="31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Create an environment where students can receive help from other peers for specific topics or courses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Allow other students to provide help to struggling students in a public group setting or a more private 1-1 </a:t>
            </a:r>
            <a:r>
              <a:rPr lang="en"/>
              <a:t>environment</a:t>
            </a:r>
            <a:r>
              <a:rPr lang="en"/>
              <a:t>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Allow students to share created notes for different topics and test one another on certain topic</a:t>
            </a:r>
            <a:endParaRPr/>
          </a:p>
        </p:txBody>
      </p:sp>
      <p:pic>
        <p:nvPicPr>
          <p:cNvPr descr="Open Chromebook laptop computer"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desktop application" id="87" name="Google Shape;87;p17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mobile application" id="89" name="Google Shape;8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631800"/>
            <a:ext cx="3366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Study Groups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618200"/>
            <a:ext cx="81288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Code Pro"/>
              <a:buChar char="-"/>
            </a:pPr>
            <a:r>
              <a:rPr lang="en" sz="2000">
                <a:solidFill>
                  <a:srgbClr val="000000"/>
                </a:solidFill>
              </a:rPr>
              <a:t>Improved Notes</a:t>
            </a:r>
            <a:endParaRPr sz="20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Code Pro"/>
              <a:buChar char="-"/>
            </a:pPr>
            <a:r>
              <a:rPr lang="en" sz="2000">
                <a:solidFill>
                  <a:srgbClr val="000000"/>
                </a:solidFill>
              </a:rPr>
              <a:t>Talent Sharing</a:t>
            </a:r>
            <a:endParaRPr sz="20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Code Pro"/>
              <a:buChar char="-"/>
            </a:pPr>
            <a:r>
              <a:rPr lang="en" sz="2000">
                <a:solidFill>
                  <a:srgbClr val="000000"/>
                </a:solidFill>
              </a:rPr>
              <a:t>Support System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5300" y="2571750"/>
            <a:ext cx="4605199" cy="204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&amp; Design</a:t>
            </a:r>
            <a:endParaRPr/>
          </a:p>
        </p:txBody>
      </p:sp>
      <p:sp>
        <p:nvSpPr>
          <p:cNvPr id="102" name="Google Shape;102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Front-end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HTML, CSS(Materialize), JavaScript(jQuery)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Back-end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Python (Flask web and Sockets IO framework)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Digital Ocean (</a:t>
            </a:r>
            <a:r>
              <a:rPr lang="en"/>
              <a:t>Infrastructure</a:t>
            </a:r>
            <a:r>
              <a:rPr lang="en"/>
              <a:t>-as-a-Service)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490250" y="528900"/>
            <a:ext cx="5678100" cy="106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Similar Services</a:t>
            </a:r>
            <a:endParaRPr/>
          </a:p>
        </p:txBody>
      </p:sp>
      <p:sp>
        <p:nvSpPr>
          <p:cNvPr id="108" name="Google Shape;108;p20"/>
          <p:cNvSpPr txBox="1"/>
          <p:nvPr/>
        </p:nvSpPr>
        <p:spPr>
          <a:xfrm>
            <a:off x="601375" y="1542350"/>
            <a:ext cx="8022900" cy="3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Code Pro"/>
              <a:buChar char="●"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StudyDrive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Code Pro"/>
              <a:buChar char="●"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StuDocu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Code Pro"/>
              <a:buChar char="●"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OneClass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Code Pro"/>
              <a:buChar char="●"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Allow document sharing for particular institutions and their courses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Code Pro"/>
              <a:buChar char="○"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Support commenting on and rating documents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Code Pro"/>
              <a:buChar char="○"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OneClass has credit/reward system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Evaluation</a:t>
            </a:r>
            <a:endParaRPr/>
          </a:p>
        </p:txBody>
      </p:sp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will the service operate?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Subscription model enabling more features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Create notes for a particular subject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Premium quiz modes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 revenue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Run ads between quiz rounds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Preventing solution sharing/academic misconduct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Utilize anti-plagiarism API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